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1463040"/>
            <a:ext cx="5029200" cy="5029200"/>
          </a:xfrm>
          <a:prstGeom prst="ellipse">
            <a:avLst/>
          </a:prstGeom>
          <a:solidFill>
            <a:srgbClr val="E4032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4206240"/>
            <a:ext cx="3291840" cy="3291840"/>
          </a:xfrm>
          <a:prstGeom prst="ellipse">
            <a:avLst/>
          </a:prstGeom>
          <a:solidFill>
            <a:srgbClr val="A80022">
              <a:alpha val="5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5120640"/>
            <a:ext cx="2926080" cy="2926080"/>
          </a:xfrm>
          <a:prstGeom prst="ellipse">
            <a:avLst/>
          </a:prstGeom>
          <a:solidFill>
            <a:srgbClr val="E4032E">
              <a:alpha val="35000"/>
            </a:srgbClr>
          </a:solidFill>
          <a:ln/>
        </p:spPr>
      </p:sp>
      <p:pic>
        <p:nvPicPr>
          <p:cNvPr id="5" name="Image 0" descr="/home/claude/seo_deck/logo_watermark_white.png">    </p:cNvPr>
          <p:cNvPicPr>
            <a:picLocks noChangeAspect="1"/>
          </p:cNvPicPr>
          <p:nvPr/>
        </p:nvPicPr>
        <p:blipFill>
          <a:blip r:embed="rId1">
            <a:alphaModFix amt="12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pic>
        <p:nvPicPr>
          <p:cNvPr id="6" name="Image 1" descr="/home/claude/seo_deck/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57200"/>
            <a:ext cx="1234440" cy="5120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57400" y="548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WEB CLICK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640080" y="1463040"/>
            <a:ext cx="74980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Search Engine</a:t>
            </a:r>
            <a:endParaRPr lang="en-US" sz="44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Optimization Services</a:t>
            </a:r>
            <a:endParaRPr lang="en-US" sz="4400" dirty="0"/>
          </a:p>
        </p:txBody>
      </p:sp>
      <p:sp>
        <p:nvSpPr>
          <p:cNvPr id="9" name="Text 5"/>
          <p:cNvSpPr/>
          <p:nvPr/>
        </p:nvSpPr>
        <p:spPr>
          <a:xfrm>
            <a:off x="640080" y="352044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E7E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 more traffic, generate quality leads, and boost sales with expert SEO strategies tailored to your business.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40080" y="4709160"/>
            <a:ext cx="1920240" cy="502920"/>
          </a:xfrm>
          <a:prstGeom prst="roundRect">
            <a:avLst>
              <a:gd name="adj" fmla="val 21818"/>
            </a:avLst>
          </a:prstGeom>
          <a:solidFill>
            <a:srgbClr val="E4032E"/>
          </a:solidFill>
          <a:ln/>
        </p:spPr>
      </p:sp>
      <p:sp>
        <p:nvSpPr>
          <p:cNvPr id="11" name="Text 7"/>
          <p:cNvSpPr/>
          <p:nvPr/>
        </p:nvSpPr>
        <p:spPr>
          <a:xfrm>
            <a:off x="640080" y="47091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Now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2697480" y="4709160"/>
            <a:ext cx="1920240" cy="502920"/>
          </a:xfrm>
          <a:prstGeom prst="roundRect">
            <a:avLst>
              <a:gd name="adj" fmla="val 21818"/>
            </a:avLst>
          </a:prstGeom>
          <a:ln w="15875">
            <a:solidFill>
              <a:srgbClr val="FFFFF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697480" y="4709160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Now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40080" y="60350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6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7409028710      |      info@onewebclick.com      |      New Delhi, India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eo_deck/logo_watermark_black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713232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Search Engine Optimization Services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48640" y="1508760"/>
            <a:ext cx="60350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Unlock the full potential of your business with expert Search Engine Optimization (SEO) services. </a:t>
            </a:r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to enhance your online presence, drive targeted traffic, and boost your revenue, professional SEO is the key to long-term digital success.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548640" y="3611880"/>
            <a:ext cx="60350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just improving rankings, effective SEO focuses on building brand authority, attracting high-quality leads, and increasing conversions.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7086600" y="1417320"/>
            <a:ext cx="566928" cy="56692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8" name="Image 1" descr="/home/claude/seo_deck/icons/chart_r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970" y="1496690"/>
            <a:ext cx="408188" cy="4081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818120" y="138988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Traffic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818120" y="169164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Boost your website’s organic visitor growth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7086600" y="2468880"/>
            <a:ext cx="566928" cy="56692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2" name="Image 2" descr="/home/claude/seo_deck/icons/arrowUp_r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970" y="2548250"/>
            <a:ext cx="408188" cy="4081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18120" y="244144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Rankings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7818120" y="274320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top positions in search engine results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7086600" y="3520440"/>
            <a:ext cx="566928" cy="56692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6" name="Image 3" descr="/home/claude/seo_deck/icons/users_r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970" y="3599810"/>
            <a:ext cx="408188" cy="4081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818120" y="349300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Qualified Leads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7818120" y="379476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leads that convert into real sales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7086600" y="4572000"/>
            <a:ext cx="566928" cy="56692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20" name="Image 4" descr="/home/claude/seo_deck/icons/target_r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970" y="4651370"/>
            <a:ext cx="408188" cy="40818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7818120" y="454456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ROI</a:t>
            </a:r>
            <a:endParaRPr lang="en-US" sz="1450" dirty="0"/>
          </a:p>
        </p:txBody>
      </p:sp>
      <p:sp>
        <p:nvSpPr>
          <p:cNvPr id="22" name="Text 15"/>
          <p:cNvSpPr/>
          <p:nvPr/>
        </p:nvSpPr>
        <p:spPr>
          <a:xfrm>
            <a:off x="7818120" y="484632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measurable growth and improved returns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Web Click  |  SEO Services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eo_deck/logo_watermark_white.png">    </p:cNvPr>
          <p:cNvPicPr>
            <a:picLocks noChangeAspect="1"/>
          </p:cNvPicPr>
          <p:nvPr/>
        </p:nvPicPr>
        <p:blipFill>
          <a:blip r:embed="rId1">
            <a:alphaModFix amt="12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029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APPROACH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640080" y="82296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Professional SEO Marketing Services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E7E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 sustainable online growth with expert SEO marketing services tailored to enhance your brand’s visibility and drive qualified traffic — whether you’re launching a new venture or expanding an established business.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40080" y="2743200"/>
            <a:ext cx="3383280" cy="3291840"/>
          </a:xfrm>
          <a:prstGeom prst="roundRect">
            <a:avLst>
              <a:gd name="adj" fmla="val 2222"/>
            </a:avLst>
          </a:prstGeom>
          <a:solidFill>
            <a:srgbClr val="242424"/>
          </a:solidFill>
          <a:ln w="12700">
            <a:solidFill>
              <a:srgbClr val="3A3A3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60120" y="3063240"/>
            <a:ext cx="685800" cy="6858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8" name="Image 1" descr="/home/claude/seo_deck/icons/search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" y="3159252"/>
            <a:ext cx="493776" cy="4937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60120" y="393192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 &amp; Traffic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960120" y="4480560"/>
            <a:ext cx="2743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D6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strategic SEO approach boosts organic website traffic, secures higher search engine rankings, and drives targeted visitors who turn into real customers.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43400" y="2743200"/>
            <a:ext cx="3383280" cy="3291840"/>
          </a:xfrm>
          <a:prstGeom prst="roundRect">
            <a:avLst>
              <a:gd name="adj" fmla="val 2222"/>
            </a:avLst>
          </a:prstGeom>
          <a:solidFill>
            <a:srgbClr val="242424"/>
          </a:solidFill>
          <a:ln w="12700">
            <a:solidFill>
              <a:srgbClr val="3A3A3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663440" y="3063240"/>
            <a:ext cx="685800" cy="6858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13" name="Image 2" descr="/home/claude/seo_deck/icons/shield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452" y="3159252"/>
            <a:ext cx="493776" cy="49377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663440" y="393192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Authority &amp; Trust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663440" y="4480560"/>
            <a:ext cx="2743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D6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SEO strengthens brand authority and builds long-term trust with your audience — not just clicks, but credibility.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046720" y="2743200"/>
            <a:ext cx="3383280" cy="3291840"/>
          </a:xfrm>
          <a:prstGeom prst="roundRect">
            <a:avLst>
              <a:gd name="adj" fmla="val 2222"/>
            </a:avLst>
          </a:prstGeom>
          <a:solidFill>
            <a:srgbClr val="242424"/>
          </a:solidFill>
          <a:ln w="12700">
            <a:solidFill>
              <a:srgbClr val="3A3A3A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8366760" y="3063240"/>
            <a:ext cx="685800" cy="6858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18" name="Image 3" descr="/home/claude/seo_deck/icons/trophy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2772" y="3159252"/>
            <a:ext cx="493776" cy="49377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366760" y="393192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&amp; Conversions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8366760" y="4480560"/>
            <a:ext cx="2743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D6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Maximizing return on investment sits at the core of every strategy, using proven techniques that deliver measurable growth and lasting success.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E8B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Web Click  |  SEO Services</a:t>
            </a:r>
            <a:endParaRPr lang="en-US" sz="900" dirty="0"/>
          </a:p>
        </p:txBody>
      </p:sp>
      <p:sp>
        <p:nvSpPr>
          <p:cNvPr id="22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8B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eo_deck/logo_watermark_black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SERVICES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713232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Specialized SEO Services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548640" y="12801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range of SEO services designed to boost your online visibility and drive targeted traffic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48640" y="196596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225856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8" name="Image 1" descr="/home/claude/seo_deck/icons/search_r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32" y="2350740"/>
            <a:ext cx="474025" cy="474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222199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Keyword Research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645920" y="258775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In-depth research to identify the search terms your customers actually use.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080760" y="196596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355080" y="225856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3" name="Image 2" descr="/home/claude/seo_deck/icons/clipboard_r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252" y="2350740"/>
            <a:ext cx="474025" cy="4740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178040" y="222199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Audit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7178040" y="258775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technical and content review to uncover what’s holding your rankings back.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48640" y="393192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22960" y="422452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8" name="Image 3" descr="/home/claude/seo_deck/icons/target_r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32" y="4316700"/>
            <a:ext cx="474025" cy="4740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45920" y="418795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Analysis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1645920" y="455371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 against competitors to find gaps and opportunities to outrank them.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6080760" y="393192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355080" y="422452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23" name="Image 4" descr="/home/claude/seo_deck/icons/chart_r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252" y="4316700"/>
            <a:ext cx="474025" cy="47402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178040" y="418795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Traffic Growth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7178040" y="455371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Strategies focused on sustainably growing qualified, non-paid website visitors.</a:t>
            </a:r>
            <a:endParaRPr lang="en-US" sz="1150" dirty="0"/>
          </a:p>
        </p:txBody>
      </p:sp>
      <p:sp>
        <p:nvSpPr>
          <p:cNvPr id="26" name="Text 1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Web Click  |  SEO Services</a:t>
            </a:r>
            <a:endParaRPr lang="en-US" sz="900" dirty="0"/>
          </a:p>
        </p:txBody>
      </p:sp>
      <p:sp>
        <p:nvSpPr>
          <p:cNvPr id="27" name="Text 2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eo_deck/logo_watermark_black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SERVICES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713232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Specialized SEO Services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548640" y="12801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Proven strategies to help your website achieve higher rankings and a strong first-page presence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48640" y="196596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225856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8" name="Image 1" descr="/home/claude/seo_deck/icons/cogs_r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32" y="2350740"/>
            <a:ext cx="474025" cy="474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222199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SEO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645920" y="258775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Optimizing site speed, crawlability, and structure so search engines can index you properly.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6080760" y="196596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355080" y="225856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3" name="Image 2" descr="/home/claude/seo_deck/icons/file_r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252" y="2350740"/>
            <a:ext cx="474025" cy="47402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178040" y="222199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On-Page SEO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7178040" y="258775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Refining content, titles, and metadata on every page to rank for the right terms.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48640" y="393192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22960" y="422452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8" name="Image 3" descr="/home/claude/seo_deck/icons/link_r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32" y="4316700"/>
            <a:ext cx="474025" cy="4740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45920" y="418795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Off-Page SEO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1645920" y="455371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authority through quality backlinks and external trust signals.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6080760" y="3931920"/>
            <a:ext cx="5166360" cy="169164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12700">
            <a:solidFill>
              <a:srgbClr val="E6E6E6"/>
            </a:solidFill>
            <a:prstDash val="solid"/>
          </a:ln>
          <a:effectLst>
            <a:outerShdw sx="100000" sy="100000" kx="0" ky="0" algn="bl" rotWithShape="0" blurRad="76200" dist="25400" dir="5400000">
              <a:srgbClr val="888888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355080" y="4224528"/>
            <a:ext cx="658368" cy="658368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23" name="Image 4" descr="/home/claude/seo_deck/icons/sync_r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252" y="4316700"/>
            <a:ext cx="474025" cy="47402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178040" y="4187952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Engine Recovery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7178040" y="4553712"/>
            <a:ext cx="3794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Diagnosing and reversing ranking or traffic drops from penalties or algorithm updates.</a:t>
            </a:r>
            <a:endParaRPr lang="en-US" sz="1150" dirty="0"/>
          </a:p>
        </p:txBody>
      </p:sp>
      <p:sp>
        <p:nvSpPr>
          <p:cNvPr id="26" name="Text 1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Web Click  |  SEO Services</a:t>
            </a:r>
            <a:endParaRPr lang="en-US" sz="900" dirty="0"/>
          </a:p>
        </p:txBody>
      </p:sp>
      <p:sp>
        <p:nvSpPr>
          <p:cNvPr id="27" name="Text 2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seo_deck/logo_watermark_black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ONE WEB CLICK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77724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4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for Long-Term Digital Success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4630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strategic, transparent approach that turns search visibility into real business growth.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48640" y="2194560"/>
            <a:ext cx="594360" cy="594360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7" name="Image 1" descr="/home/claude/seo_deck/icons/rocket_r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50" y="2277770"/>
            <a:ext cx="427939" cy="42793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25880" y="214884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Full-Funnel SEO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325880" y="2514600"/>
            <a:ext cx="4297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keyword research to technical fixes, on-page and off-page work, every layer of SEO is covered under one strategy.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6035040" y="2194560"/>
            <a:ext cx="594360" cy="594360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1" name="Image 2" descr="/home/claude/seo_deck/icons/shield_r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250" y="2277770"/>
            <a:ext cx="427939" cy="42793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812280" y="214884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You Can Trust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6812280" y="2514600"/>
            <a:ext cx="4297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focus on building genuine brand authority and audience trust, not just short-term ranking spikes.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48640" y="4343400"/>
            <a:ext cx="594360" cy="594360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5" name="Image 3" descr="/home/claude/seo_deck/icons/handshake_r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50" y="4426610"/>
            <a:ext cx="427939" cy="42793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25880" y="429768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Partnership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1325880" y="4663440"/>
            <a:ext cx="4297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you’re a new venture or an established business, our SEO marketing agency approach scales with you.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6035040" y="4343400"/>
            <a:ext cx="594360" cy="594360"/>
          </a:xfrm>
          <a:prstGeom prst="ellipse">
            <a:avLst/>
          </a:prstGeom>
          <a:solidFill>
            <a:srgbClr val="F3F3F3"/>
          </a:solidFill>
          <a:ln/>
        </p:spPr>
      </p:sp>
      <p:pic>
        <p:nvPicPr>
          <p:cNvPr id="19" name="Image 4" descr="/home/claude/seo_deck/icons/target_r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250" y="4426610"/>
            <a:ext cx="427939" cy="427939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812280" y="429768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ROI-Driven Execution</a:t>
            </a:r>
            <a:endParaRPr lang="en-US" sz="1500" dirty="0"/>
          </a:p>
        </p:txBody>
      </p:sp>
      <p:sp>
        <p:nvSpPr>
          <p:cNvPr id="21" name="Text 14"/>
          <p:cNvSpPr/>
          <p:nvPr/>
        </p:nvSpPr>
        <p:spPr>
          <a:xfrm>
            <a:off x="6812280" y="4663440"/>
            <a:ext cx="4297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strategies and proven techniques ensure every effort ties back to measurable growth and conversions.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Web Click  |  SEO Services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959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572000" cy="4572000"/>
          </a:xfrm>
          <a:prstGeom prst="ellipse">
            <a:avLst/>
          </a:prstGeom>
          <a:solidFill>
            <a:srgbClr val="E4032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3840480"/>
            <a:ext cx="4023360" cy="4023360"/>
          </a:xfrm>
          <a:prstGeom prst="ellipse">
            <a:avLst/>
          </a:prstGeom>
          <a:solidFill>
            <a:srgbClr val="A80022">
              <a:alpha val="55000"/>
            </a:srgbClr>
          </a:solidFill>
          <a:ln/>
        </p:spPr>
      </p:sp>
      <p:pic>
        <p:nvPicPr>
          <p:cNvPr id="4" name="Image 0" descr="/home/claude/seo_deck/logo_watermark_white.png">    </p:cNvPr>
          <p:cNvPicPr>
            <a:picLocks noChangeAspect="1"/>
          </p:cNvPicPr>
          <p:nvPr/>
        </p:nvPicPr>
        <p:blipFill>
          <a:blip r:embed="rId1">
            <a:alphaModFix amt="12000"/>
          </a:blip>
          <a:stretch>
            <a:fillRect/>
          </a:stretch>
        </p:blipFill>
        <p:spPr>
          <a:xfrm>
            <a:off x="3259836" y="2257349"/>
            <a:ext cx="5669280" cy="23433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914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E40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GROW YOUR RANKINGS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40080" y="1371600"/>
            <a:ext cx="7772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Rank Higher</a:t>
            </a:r>
            <a:endParaRPr lang="en-US" sz="36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Online?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288036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7E7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in touch with our team and start driving measurable SEO growth today.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3657600"/>
            <a:ext cx="457200" cy="4572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9" name="Image 1" descr="/home/claude/seo_deck/icons/phon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" y="3721608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3685032"/>
            <a:ext cx="5029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+91 7409028710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640080" y="4224528"/>
            <a:ext cx="457200" cy="4572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12" name="Image 2" descr="/home/claude/seo_deck/icons/envelop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4288536"/>
            <a:ext cx="329184" cy="32918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80160" y="4251960"/>
            <a:ext cx="5029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info@onewebclick.com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640080" y="4791456"/>
            <a:ext cx="457200" cy="4572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15" name="Image 3" descr="/home/claude/seo_deck/icons/map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4855464"/>
            <a:ext cx="329184" cy="32918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80160" y="4818888"/>
            <a:ext cx="5029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Delhi, India</a:t>
            </a:r>
            <a:endParaRPr lang="en-US" sz="1350" dirty="0"/>
          </a:p>
        </p:txBody>
      </p:sp>
      <p:sp>
        <p:nvSpPr>
          <p:cNvPr id="17" name="Shape 11"/>
          <p:cNvSpPr/>
          <p:nvPr/>
        </p:nvSpPr>
        <p:spPr>
          <a:xfrm>
            <a:off x="640080" y="5358384"/>
            <a:ext cx="457200" cy="457200"/>
          </a:xfrm>
          <a:prstGeom prst="ellipse">
            <a:avLst/>
          </a:prstGeom>
          <a:solidFill>
            <a:srgbClr val="E4032E"/>
          </a:solidFill>
          <a:ln/>
        </p:spPr>
      </p:sp>
      <p:pic>
        <p:nvPicPr>
          <p:cNvPr id="18" name="Image 4" descr="/home/claude/seo_deck/icons/whatsapp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88" y="5422392"/>
            <a:ext cx="329184" cy="32918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280160" y="5385816"/>
            <a:ext cx="5029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wa.me/917409028710</a:t>
            </a:r>
            <a:endParaRPr lang="en-US" sz="1350" dirty="0"/>
          </a:p>
        </p:txBody>
      </p:sp>
      <p:sp>
        <p:nvSpPr>
          <p:cNvPr id="20" name="Shape 13"/>
          <p:cNvSpPr/>
          <p:nvPr/>
        </p:nvSpPr>
        <p:spPr>
          <a:xfrm>
            <a:off x="8046720" y="3657600"/>
            <a:ext cx="3566160" cy="2377440"/>
          </a:xfrm>
          <a:prstGeom prst="roundRect">
            <a:avLst>
              <a:gd name="adj" fmla="val 3846"/>
            </a:avLst>
          </a:prstGeom>
          <a:solidFill>
            <a:srgbClr val="E4032E"/>
          </a:solidFill>
          <a:ln/>
        </p:spPr>
      </p:sp>
      <p:sp>
        <p:nvSpPr>
          <p:cNvPr id="21" name="Text 14"/>
          <p:cNvSpPr/>
          <p:nvPr/>
        </p:nvSpPr>
        <p:spPr>
          <a:xfrm>
            <a:off x="8321040" y="388620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 Your Free</a:t>
            </a:r>
            <a:endParaRPr lang="en-US" sz="16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SEO Consultation</a:t>
            </a:r>
            <a:endParaRPr lang="en-US" sz="1600" dirty="0"/>
          </a:p>
        </p:txBody>
      </p:sp>
      <p:sp>
        <p:nvSpPr>
          <p:cNvPr id="22" name="Shape 15"/>
          <p:cNvSpPr/>
          <p:nvPr/>
        </p:nvSpPr>
        <p:spPr>
          <a:xfrm>
            <a:off x="8321040" y="4892040"/>
            <a:ext cx="301752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</p:sp>
      <p:sp>
        <p:nvSpPr>
          <p:cNvPr id="23" name="Text 16"/>
          <p:cNvSpPr/>
          <p:nvPr/>
        </p:nvSpPr>
        <p:spPr>
          <a:xfrm>
            <a:off x="8321040" y="48920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Now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640080" y="61722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6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onewebclick.com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2026-07-24T20:40:44Z</dcterms:created>
  <dcterms:modified xsi:type="dcterms:W3CDTF">2026-07-24T20:40:44Z</dcterms:modified>
</cp:coreProperties>
</file>